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D200-1A25-274E-B99A-1FD0EA475B36}" type="datetimeFigureOut">
              <a:rPr lang="nl-NL" smtClean="0"/>
              <a:pPr/>
              <a:t>22-11-2023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7729-F293-B84B-BB31-1DA134699F5E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Ontdekkingstocht</a:t>
            </a:r>
            <a:br>
              <a:rPr lang="nl-NL" dirty="0"/>
            </a:br>
            <a:r>
              <a:rPr lang="nl-NL" dirty="0" err="1">
                <a:solidFill>
                  <a:srgbClr val="FF0000"/>
                </a:solidFill>
              </a:rPr>
              <a:t>Chinatown</a:t>
            </a:r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</a:t>
            </a:r>
            <a:r>
              <a:rPr lang="nl-NL">
                <a:solidFill>
                  <a:srgbClr val="FF0000"/>
                </a:solidFill>
              </a:rPr>
              <a:t>msterdam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Antwoorden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Vraag 7b: De </a:t>
            </a:r>
            <a:r>
              <a:rPr lang="nl-NL" sz="3600" dirty="0" err="1"/>
              <a:t>Anthoniespoort</a:t>
            </a:r>
            <a:r>
              <a:rPr lang="nl-NL" sz="3600" dirty="0"/>
              <a:t> werd in </a:t>
            </a:r>
            <a:r>
              <a:rPr lang="nl-NL" sz="3600" dirty="0">
                <a:solidFill>
                  <a:srgbClr val="FF0000"/>
                </a:solidFill>
              </a:rPr>
              <a:t>1488 </a:t>
            </a:r>
            <a:r>
              <a:rPr lang="nl-NL" sz="3600" dirty="0"/>
              <a:t>gebouwd </a:t>
            </a:r>
          </a:p>
        </p:txBody>
      </p:sp>
      <p:pic>
        <p:nvPicPr>
          <p:cNvPr id="4" name="Tijdelijke aanduiding voor inhoud 3" descr="anthoniespoort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Vraag 8: Op de poort van de He </a:t>
            </a:r>
            <a:r>
              <a:rPr lang="nl-NL" sz="2400" dirty="0" err="1"/>
              <a:t>Hua</a:t>
            </a:r>
            <a:r>
              <a:rPr lang="nl-NL" sz="2400" dirty="0"/>
              <a:t> Tempel </a:t>
            </a:r>
            <a:br>
              <a:rPr lang="nl-NL" sz="2400" dirty="0"/>
            </a:br>
            <a:r>
              <a:rPr lang="nl-NL" sz="2400" dirty="0"/>
              <a:t>staan </a:t>
            </a:r>
            <a:r>
              <a:rPr lang="nl-NL" sz="2400" dirty="0">
                <a:solidFill>
                  <a:srgbClr val="FF0000"/>
                </a:solidFill>
              </a:rPr>
              <a:t>draken </a:t>
            </a:r>
            <a:r>
              <a:rPr lang="nl-NL" sz="2400" dirty="0"/>
              <a:t>en </a:t>
            </a:r>
            <a:r>
              <a:rPr lang="nl-NL" sz="2400" dirty="0">
                <a:solidFill>
                  <a:srgbClr val="FF0000"/>
                </a:solidFill>
              </a:rPr>
              <a:t>vogels </a:t>
            </a:r>
            <a:r>
              <a:rPr lang="nl-NL" sz="2400" dirty="0"/>
              <a:t>afgebeeld. </a:t>
            </a:r>
            <a:br>
              <a:rPr lang="nl-NL" sz="2400" dirty="0"/>
            </a:br>
            <a:r>
              <a:rPr lang="nl-NL" sz="2400" dirty="0"/>
              <a:t>Bonusvraag: in het plafond staat de </a:t>
            </a:r>
            <a:r>
              <a:rPr lang="nl-NL" sz="2400" dirty="0">
                <a:solidFill>
                  <a:srgbClr val="FF0000"/>
                </a:solidFill>
              </a:rPr>
              <a:t>lotusbloem </a:t>
            </a:r>
            <a:r>
              <a:rPr lang="nl-NL" sz="2400" dirty="0"/>
              <a:t>afgebeeld.</a:t>
            </a:r>
          </a:p>
        </p:txBody>
      </p:sp>
      <p:pic>
        <p:nvPicPr>
          <p:cNvPr id="6" name="Tijdelijke aanduiding voor inhoud 5" descr="FullSizeRender-1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7" name="Tijdelijke aanduiding voor inhoud 6" descr="FullSizeRender-1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9: In de etalage van </a:t>
            </a:r>
            <a:br>
              <a:rPr lang="nl-NL" dirty="0"/>
            </a:br>
            <a:r>
              <a:rPr lang="nl-NL" dirty="0"/>
              <a:t>Nam </a:t>
            </a:r>
            <a:r>
              <a:rPr lang="nl-NL" dirty="0" err="1"/>
              <a:t>Kee</a:t>
            </a:r>
            <a:r>
              <a:rPr lang="nl-NL" dirty="0"/>
              <a:t> hangt </a:t>
            </a:r>
            <a:r>
              <a:rPr lang="nl-NL" dirty="0">
                <a:solidFill>
                  <a:srgbClr val="FF0000"/>
                </a:solidFill>
              </a:rPr>
              <a:t>Peking eend</a:t>
            </a:r>
            <a:r>
              <a:rPr lang="nl-NL" dirty="0"/>
              <a:t>.</a:t>
            </a:r>
          </a:p>
        </p:txBody>
      </p:sp>
      <p:pic>
        <p:nvPicPr>
          <p:cNvPr id="7" name="Tijdelijke aanduiding voor inhoud 6" descr="FullSizeRender-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Vraag 10: De kattenbeeldjes in de Hol </a:t>
            </a:r>
            <a:r>
              <a:rPr lang="nl-NL" sz="3200" dirty="0" err="1"/>
              <a:t>Wha</a:t>
            </a:r>
            <a:r>
              <a:rPr lang="nl-NL" sz="3200" dirty="0"/>
              <a:t> winkel hebben het </a:t>
            </a:r>
            <a:r>
              <a:rPr lang="nl-NL" sz="3200" dirty="0">
                <a:solidFill>
                  <a:srgbClr val="FF0000"/>
                </a:solidFill>
              </a:rPr>
              <a:t>linker pootje </a:t>
            </a:r>
            <a:r>
              <a:rPr lang="nl-NL" sz="3200" dirty="0"/>
              <a:t>omhoog.</a:t>
            </a:r>
          </a:p>
        </p:txBody>
      </p:sp>
      <p:pic>
        <p:nvPicPr>
          <p:cNvPr id="4" name="Tijdelijke aanduiding voor inhoud 3" descr="FullSizeRender-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/>
              <a:t>Vraag 1: </a:t>
            </a:r>
            <a:r>
              <a:rPr lang="nl-NL" sz="2400" dirty="0">
                <a:solidFill>
                  <a:srgbClr val="FF0000"/>
                </a:solidFill>
              </a:rPr>
              <a:t>New York</a:t>
            </a:r>
            <a:r>
              <a:rPr lang="nl-NL" sz="2400" dirty="0"/>
              <a:t> ligt nu op de plaats waar Henry Hudson aan land kwam met zijn schip ‘De Halve Maan’.</a:t>
            </a:r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 descr="FullSizeRender-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/>
              <a:t>Vraag 2: De naalden op de pop zitten bevestigd </a:t>
            </a:r>
            <a:r>
              <a:rPr lang="nl-NL" sz="3600" dirty="0">
                <a:solidFill>
                  <a:srgbClr val="FF0000"/>
                </a:solidFill>
              </a:rPr>
              <a:t>in het hoofd</a:t>
            </a:r>
          </a:p>
        </p:txBody>
      </p:sp>
      <p:pic>
        <p:nvPicPr>
          <p:cNvPr id="6" name="Tijdelijke aanduiding voor inhoud 5" descr="FullSizeRender-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Vraag 3a: Toko Dun Young heeft </a:t>
            </a:r>
            <a:r>
              <a:rPr lang="nl-NL" sz="2400" dirty="0">
                <a:solidFill>
                  <a:srgbClr val="FF0000"/>
                </a:solidFill>
              </a:rPr>
              <a:t>6 verdiepingen</a:t>
            </a:r>
            <a:br>
              <a:rPr lang="nl-NL" dirty="0"/>
            </a:br>
            <a:r>
              <a:rPr lang="nl-NL" sz="1556" dirty="0"/>
              <a:t>http://</a:t>
            </a:r>
            <a:r>
              <a:rPr lang="nl-NL" sz="1556" dirty="0" err="1"/>
              <a:t>www.amsterdamoudestad.nl</a:t>
            </a:r>
            <a:r>
              <a:rPr lang="nl-NL" sz="1556" dirty="0"/>
              <a:t>/tips/</a:t>
            </a:r>
            <a:r>
              <a:rPr lang="nl-NL" sz="1556" dirty="0" err="1"/>
              <a:t>winkels-en-speciaalzaken</a:t>
            </a:r>
            <a:r>
              <a:rPr lang="nl-NL" sz="1556" dirty="0"/>
              <a:t>/</a:t>
            </a:r>
            <a:r>
              <a:rPr lang="nl-NL" sz="1556" dirty="0" err="1"/>
              <a:t>toko-dun-yong</a:t>
            </a:r>
            <a:endParaRPr lang="nl-NL" sz="1556" dirty="0"/>
          </a:p>
        </p:txBody>
      </p:sp>
      <p:pic>
        <p:nvPicPr>
          <p:cNvPr id="9" name="Tijdelijke aanduiding voor inhoud 8" descr="images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377" r="-71377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667" dirty="0"/>
              <a:t>Vraag 3b: De apotheek is hier gevestigd </a:t>
            </a:r>
            <a:r>
              <a:rPr lang="nl-NL" sz="2667" dirty="0">
                <a:solidFill>
                  <a:srgbClr val="FF0000"/>
                </a:solidFill>
              </a:rPr>
              <a:t>sinds1696</a:t>
            </a:r>
            <a:br>
              <a:rPr lang="nl-NL" dirty="0"/>
            </a:br>
            <a:r>
              <a:rPr lang="nl-NL" sz="1778" dirty="0"/>
              <a:t>(Staat boven op het rechter raam)</a:t>
            </a:r>
          </a:p>
        </p:txBody>
      </p:sp>
      <p:pic>
        <p:nvPicPr>
          <p:cNvPr id="4" name="Tijdelijke aanduiding voor inhoud 3" descr="FullSizeRender-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4: een opleiding in </a:t>
            </a:r>
            <a:r>
              <a:rPr lang="nl-NL" dirty="0">
                <a:solidFill>
                  <a:srgbClr val="FF0000"/>
                </a:solidFill>
              </a:rPr>
              <a:t>acupunctuur</a:t>
            </a:r>
          </a:p>
        </p:txBody>
      </p:sp>
      <p:pic>
        <p:nvPicPr>
          <p:cNvPr id="4" name="Tijdelijke aanduiding voor inhoud 3" descr="acupunctuu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5: In het pand zit nu een </a:t>
            </a:r>
            <a:r>
              <a:rPr lang="nl-NL" dirty="0">
                <a:solidFill>
                  <a:srgbClr val="FF0000"/>
                </a:solidFill>
              </a:rPr>
              <a:t>Italiaans restaurant</a:t>
            </a:r>
            <a:r>
              <a:rPr lang="nl-NL" dirty="0"/>
              <a:t>, </a:t>
            </a:r>
            <a:r>
              <a:rPr lang="nl-NL" dirty="0" err="1"/>
              <a:t>Italia</a:t>
            </a:r>
            <a:r>
              <a:rPr lang="nl-NL" dirty="0"/>
              <a:t> </a:t>
            </a:r>
            <a:r>
              <a:rPr lang="nl-NL" dirty="0" err="1"/>
              <a:t>Oggi</a:t>
            </a:r>
            <a:r>
              <a:rPr lang="nl-NL" dirty="0"/>
              <a:t>.</a:t>
            </a:r>
          </a:p>
        </p:txBody>
      </p:sp>
      <p:pic>
        <p:nvPicPr>
          <p:cNvPr id="4" name="Tijdelijke aanduiding voor inhoud 3" descr="FullSizeRender-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Vraag 6: De postzegel is ‘geslagen’ </a:t>
            </a:r>
            <a:r>
              <a:rPr lang="nl-NL"/>
              <a:t>op </a:t>
            </a:r>
            <a:r>
              <a:rPr lang="nl-NL">
                <a:solidFill>
                  <a:srgbClr val="FF0000"/>
                </a:solidFill>
              </a:rPr>
              <a:t>25 september 2001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 descr="FullSizeRender-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7a: </a:t>
            </a:r>
          </a:p>
        </p:txBody>
      </p:sp>
      <p:pic>
        <p:nvPicPr>
          <p:cNvPr id="4" name="Tijdelijke aanduiding voor inhoud 3" descr="440px-Adamchinatow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189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Office-thema</vt:lpstr>
      <vt:lpstr>Ontdekkingstocht Chinatown Amsterdam</vt:lpstr>
      <vt:lpstr>Vraag 1: New York ligt nu op de plaats waar Henry Hudson aan land kwam met zijn schip ‘De Halve Maan’.</vt:lpstr>
      <vt:lpstr>Vraag 2: De naalden op de pop zitten bevestigd in het hoofd</vt:lpstr>
      <vt:lpstr>Vraag 3a: Toko Dun Young heeft 6 verdiepingen http://www.amsterdamoudestad.nl/tips/winkels-en-speciaalzaken/toko-dun-yong</vt:lpstr>
      <vt:lpstr>Vraag 3b: De apotheek is hier gevestigd sinds1696 (Staat boven op het rechter raam)</vt:lpstr>
      <vt:lpstr>Vraag 4: een opleiding in acupunctuur</vt:lpstr>
      <vt:lpstr>Vraag 5: In het pand zit nu een Italiaans restaurant, Italia Oggi.</vt:lpstr>
      <vt:lpstr>Vraag 6: De postzegel is ‘geslagen’ op 25 september 2001</vt:lpstr>
      <vt:lpstr>Vraag 7a: </vt:lpstr>
      <vt:lpstr>Vraag 7b: De Anthoniespoort werd in 1488 gebouwd </vt:lpstr>
      <vt:lpstr>Vraag 8: Op de poort van de He Hua Tempel  staan draken en vogels afgebeeld.  Bonusvraag: in het plafond staat de lotusbloem afgebeeld.</vt:lpstr>
      <vt:lpstr>Vraag 9: In de etalage van  Nam Kee hangt Peking eend.</vt:lpstr>
      <vt:lpstr>Vraag 10: De kattenbeeldjes in de Hol Wha winkel hebben het linker pootje omhoog.</vt:lpstr>
    </vt:vector>
  </TitlesOfParts>
  <Company>Het Vindingrijk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Ontdekkingstocht Chinatown amsterdam</dc:title>
  <dc:creator>Mirjam Klock</dc:creator>
  <cp:lastModifiedBy>Rob Wempe</cp:lastModifiedBy>
  <cp:revision>5</cp:revision>
  <dcterms:created xsi:type="dcterms:W3CDTF">2015-12-19T22:12:57Z</dcterms:created>
  <dcterms:modified xsi:type="dcterms:W3CDTF">2023-11-22T16:16:07Z</dcterms:modified>
</cp:coreProperties>
</file>